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10E83-1233-49A8-883D-1FF296A49DDE}" v="702" dt="2022-03-16T16:46:58.745"/>
    <p1510:client id="{2D91D8BD-CF01-4D75-8F31-98CD5ADE7501}" v="295" dt="2022-03-15T15:53:06.172"/>
    <p1510:client id="{45E409D6-3A9C-45F8-A5CC-7515C353A281}" v="164" dt="2022-03-15T14:39:16.889"/>
    <p1510:client id="{4D51CFEB-128C-440A-8E71-65FF3C61D6A1}" v="254" dt="2022-03-03T16:14:07.582"/>
    <p1510:client id="{5C087501-37BF-4E6B-B8FF-2641E797C7B1}" v="666" dt="2022-07-27T19:52:39.908"/>
    <p1510:client id="{98FBCE9A-3143-4858-BB93-79DF238EEEE3}" v="121" dt="2022-03-15T06:23:19.982"/>
    <p1510:client id="{E8EA65C1-F8F6-4C66-B3D4-8985B151300E}" v="148" dt="2022-07-28T10:27:41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6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48589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3145730" name="Straight Connector 18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19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0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4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  <p:sp>
        <p:nvSpPr>
          <p:cNvPr id="1048647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8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  <p:sp>
        <p:nvSpPr>
          <p:cNvPr id="10486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07AE-F0F3-4752-97B6-24AF586F5602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2C5F7F4-A9F7-40A4-A0F5-E63E2918BDB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Subtitle 2"/>
          <p:cNvSpPr>
            <a:spLocks noGrp="1"/>
          </p:cNvSpPr>
          <p:nvPr>
            <p:ph type="subTitle" idx="1"/>
          </p:nvPr>
        </p:nvSpPr>
        <p:spPr>
          <a:xfrm>
            <a:off x="1910273" y="2384564"/>
            <a:ext cx="7848600" cy="25146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  <a:ea typeface="+mj-ea"/>
                <a:cs typeface="Calibri Light"/>
              </a:rPr>
              <a:t>  </a:t>
            </a:r>
            <a:r>
              <a:rPr lang="en-IN" sz="3200" b="1" dirty="0">
                <a:solidFill>
                  <a:schemeClr val="tx1"/>
                </a:solidFill>
                <a:ea typeface="+mj-ea"/>
                <a:cs typeface="Calibri Light"/>
              </a:rPr>
              <a:t>2</a:t>
            </a:r>
            <a:r>
              <a:rPr lang="en-IN" sz="3200" b="1" dirty="0">
                <a:solidFill>
                  <a:schemeClr val="tx1"/>
                </a:solidFill>
                <a:cs typeface="Calibri Light"/>
              </a:rPr>
              <a:t>0104079 Kalpesh Chavan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  <a:cs typeface="Calibri Light"/>
              </a:rPr>
              <a:t>20104111 Siddhant Darekar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  <a:cs typeface="Calibri Light"/>
              </a:rPr>
              <a:t>20104082 Ankit Awade</a:t>
            </a:r>
          </a:p>
          <a:p>
            <a:pPr algn="ctr"/>
            <a:endParaRPr lang="en-IN" sz="2800" b="1" dirty="0">
              <a:solidFill>
                <a:schemeClr val="tx1"/>
              </a:solidFill>
              <a:ea typeface="+mj-ea"/>
              <a:cs typeface="Calibri Light"/>
            </a:endParaRPr>
          </a:p>
          <a:p>
            <a:pPr algn="ctr"/>
            <a:endParaRPr lang="en-IN" sz="2800" b="1" dirty="0">
              <a:solidFill>
                <a:schemeClr val="tx1"/>
              </a:solidFill>
              <a:ea typeface="+mj-ea"/>
              <a:cs typeface="Calibri Light"/>
            </a:endParaRPr>
          </a:p>
          <a:p>
            <a:pPr algn="ctr"/>
            <a:endParaRPr lang="en-IN" sz="2800" b="1" dirty="0">
              <a:solidFill>
                <a:schemeClr val="tx1"/>
              </a:solidFill>
              <a:ea typeface="+mj-ea"/>
              <a:cs typeface="Calibri Light"/>
            </a:endParaRPr>
          </a:p>
          <a:p>
            <a:pPr algn="ctr"/>
            <a:endParaRPr lang="en-IN" sz="2800" b="1" dirty="0">
              <a:solidFill>
                <a:schemeClr val="tx1"/>
              </a:solidFill>
              <a:ea typeface="+mj-ea"/>
              <a:cs typeface="Calibri Light"/>
            </a:endParaRPr>
          </a:p>
        </p:txBody>
      </p:sp>
      <p:pic>
        <p:nvPicPr>
          <p:cNvPr id="2097152" name="Google Shape;32;p2"/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7841" y="16988"/>
            <a:ext cx="10080624" cy="25201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3" name="Google Shape;31;p2"/>
          <p:cNvSpPr txBox="1"/>
          <p:nvPr/>
        </p:nvSpPr>
        <p:spPr>
          <a:xfrm>
            <a:off x="1986473" y="4673176"/>
            <a:ext cx="7772400" cy="115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a typeface="Times New Roman"/>
                <a:cs typeface="Times New Roman"/>
                <a:sym typeface="Times New Roman"/>
              </a:rPr>
              <a:t>Project Guide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93000"/>
              </a:lnSpc>
              <a:buClr>
                <a:schemeClr val="dk1"/>
              </a:buClr>
              <a:buSzPts val="2400"/>
            </a:pPr>
            <a:r>
              <a:rPr lang="en-US" sz="3600" b="1" dirty="0">
                <a:ea typeface="+mj-ea"/>
                <a:cs typeface="Calibri Light"/>
                <a:sym typeface="Times New Roman"/>
              </a:rPr>
              <a:t>Prof. Roshna Sangle </a:t>
            </a:r>
            <a:endParaRPr lang="en-US" sz="3600">
              <a:ea typeface="+mj-ea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B959-C940-A4E5-B70E-C830723F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Block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64294AC-229F-7AE6-B307-02D95CD7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94" y="1223704"/>
            <a:ext cx="6375747" cy="5433551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4056F89-DD4D-D8A8-D1C7-62CE13E1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41" y="2364537"/>
            <a:ext cx="2743200" cy="21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5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, text&#10;&#10;Description automatically generated">
            <a:extLst>
              <a:ext uri="{FF2B5EF4-FFF2-40B4-BE49-F238E27FC236}">
                <a16:creationId xmlns:a16="http://schemas.microsoft.com/office/drawing/2014/main" id="{98F1A6E3-691E-9483-AC65-BB615758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4" y="1374161"/>
            <a:ext cx="6422571" cy="38593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1E4DF66-5708-9E02-7712-EEFEC5A2B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>
          <a:xfrm>
            <a:off x="7403306" y="7176"/>
            <a:ext cx="1155700" cy="801117"/>
          </a:xfrm>
          <a:prstGeom prst="rect">
            <a:avLst/>
          </a:prstGeom>
        </p:spPr>
      </p:pic>
      <p:sp>
        <p:nvSpPr>
          <p:cNvPr id="1048610" name="Rectangle 3"/>
          <p:cNvSpPr/>
          <p:nvPr/>
        </p:nvSpPr>
        <p:spPr>
          <a:xfrm>
            <a:off x="7079212" y="1087302"/>
            <a:ext cx="2234907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- Mini Project (2A) 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65761" y="221879"/>
            <a:ext cx="10515600" cy="1428506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Calibri Light"/>
              </a:rPr>
              <a:t>Topic : URCorporator</a:t>
            </a:r>
            <a:endParaRPr lang="en-US" sz="2400" b="1" dirty="0">
              <a:latin typeface="+mn-lt"/>
              <a:ea typeface="+mn-ea"/>
              <a:cs typeface="Calibri"/>
            </a:endParaRP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DCE6C8-76A2-FF2D-EC4C-3B298DB0F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991579"/>
            <a:ext cx="5386386" cy="3362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                                </a:t>
            </a:r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Contents</a:t>
            </a:r>
          </a:p>
        </p:txBody>
      </p:sp>
      <p:sp>
        <p:nvSpPr>
          <p:cNvPr id="1048612" name="Content Placeholder 2"/>
          <p:cNvSpPr>
            <a:spLocks noGrp="1"/>
          </p:cNvSpPr>
          <p:nvPr>
            <p:ph idx="1"/>
          </p:nvPr>
        </p:nvSpPr>
        <p:spPr>
          <a:xfrm>
            <a:off x="838200" y="157336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Introduction</a:t>
            </a:r>
          </a:p>
          <a:p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Objectives</a:t>
            </a:r>
          </a:p>
          <a:p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Scope</a:t>
            </a:r>
          </a:p>
          <a:p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Features / Functionality</a:t>
            </a:r>
          </a:p>
          <a:p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Project Outcomes</a:t>
            </a:r>
          </a:p>
          <a:p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Technology Stack</a:t>
            </a:r>
          </a:p>
          <a:p>
            <a:pPr marL="0" indent="0">
              <a:buNone/>
            </a:pP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415815-313A-37AA-887A-D188A0A74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" b="8230"/>
          <a:stretch/>
        </p:blipFill>
        <p:spPr>
          <a:xfrm>
            <a:off x="5022426" y="1141741"/>
            <a:ext cx="3864164" cy="37962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Content Placeholder 2"/>
          <p:cNvSpPr txBox="1"/>
          <p:nvPr/>
        </p:nvSpPr>
        <p:spPr>
          <a:xfrm>
            <a:off x="63500" y="1435924"/>
            <a:ext cx="8103038" cy="4886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Problem Identified: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  -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lt"/>
                <a:cs typeface="Calibri"/>
              </a:rPr>
              <a:t> Fake News Scams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lt"/>
                <a:cs typeface="Calibri"/>
              </a:rPr>
              <a:t>  - Poor Policing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lt"/>
                <a:cs typeface="Calibri"/>
              </a:rPr>
              <a:t>  - Lack of freedom to speak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lt"/>
                <a:cs typeface="Calibri"/>
              </a:rPr>
              <a:t>  - Political Arrogance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•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Solution Proposed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  - The convenience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  - Access anytime (24/7)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  - Genuine News Source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0E101A"/>
                </a:solidFill>
              </a:rPr>
              <a:t>  -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Save your efforts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  - Political Information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048614" name="Title 1"/>
          <p:cNvSpPr txBox="1"/>
          <p:nvPr/>
        </p:nvSpPr>
        <p:spPr>
          <a:xfrm>
            <a:off x="110798" y="22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1</a:t>
            </a:r>
            <a:r>
              <a:rPr lang="en-US" b="1" dirty="0">
                <a:solidFill>
                  <a:schemeClr val="accent1"/>
                </a:solidFill>
                <a:cs typeface="Calibri Light"/>
              </a:rPr>
              <a:t>. </a:t>
            </a:r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Introduction</a:t>
            </a:r>
          </a:p>
        </p:txBody>
      </p:sp>
      <p:pic>
        <p:nvPicPr>
          <p:cNvPr id="3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8CC34D5-80B7-EA06-2024-65CA890B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60" y="2263140"/>
            <a:ext cx="4091940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Content Placeholder 2"/>
          <p:cNvSpPr txBox="1"/>
          <p:nvPr/>
        </p:nvSpPr>
        <p:spPr>
          <a:xfrm>
            <a:off x="63500" y="1435924"/>
            <a:ext cx="6833915" cy="4886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To build a bridge between citizens and government </a:t>
            </a:r>
          </a:p>
          <a:p>
            <a:pPr marL="0" indent="0">
              <a:lnSpc>
                <a:spcPct val="50000"/>
              </a:lnSpc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ea typeface="+mn-lt"/>
              <a:cs typeface="Calibri"/>
            </a:endParaRP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To empower people to connect with the government and contribute towards good governance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50000"/>
              </a:lnSpc>
            </a:pPr>
            <a:endParaRPr lang="en-US" sz="2400" b="1" dirty="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To drive behavioral change, fighting fake news and busting myths</a:t>
            </a:r>
          </a:p>
          <a:p>
            <a:pPr>
              <a:lnSpc>
                <a:spcPct val="50000"/>
              </a:lnSpc>
            </a:pPr>
            <a:endParaRPr lang="en-US" sz="24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To introduce various government schemes and programs for the people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048616" name="Title 1"/>
          <p:cNvSpPr txBox="1"/>
          <p:nvPr/>
        </p:nvSpPr>
        <p:spPr>
          <a:xfrm>
            <a:off x="110798" y="22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2</a:t>
            </a:r>
            <a:r>
              <a:rPr lang="en-US" b="1" dirty="0">
                <a:solidFill>
                  <a:schemeClr val="accent1"/>
                </a:solidFill>
                <a:cs typeface="Calibri Light"/>
              </a:rPr>
              <a:t>. </a:t>
            </a:r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Objectives</a:t>
            </a:r>
          </a:p>
        </p:txBody>
      </p:sp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8AB877-BFB8-3F8A-B077-BF68F838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9" y="1872344"/>
            <a:ext cx="3548742" cy="35487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1C892B1-F79D-170D-0AFB-D3A43BCA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18" b="463"/>
          <a:stretch/>
        </p:blipFill>
        <p:spPr>
          <a:xfrm>
            <a:off x="6215743" y="2031532"/>
            <a:ext cx="4648201" cy="2337752"/>
          </a:xfrm>
          <a:prstGeom prst="rect">
            <a:avLst/>
          </a:prstGeom>
        </p:spPr>
      </p:pic>
      <p:sp>
        <p:nvSpPr>
          <p:cNvPr id="1048617" name="Content Placeholder 2"/>
          <p:cNvSpPr txBox="1"/>
          <p:nvPr/>
        </p:nvSpPr>
        <p:spPr>
          <a:xfrm>
            <a:off x="63500" y="1435924"/>
            <a:ext cx="7062514" cy="4886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To provide users, facility to make complaint with any device </a:t>
            </a: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To provide users to check status of their grievances </a:t>
            </a: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To reduce user's time by just uploading photo </a:t>
            </a: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To provide user the SMS facility to acknowledge user's      </a:t>
            </a: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To provide user a user friendly environment</a:t>
            </a: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To provide a delete complaint facility for corporator (for fake news)</a:t>
            </a:r>
          </a:p>
          <a:p>
            <a:endParaRPr lang="en-US" sz="24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048618" name="Title 1"/>
          <p:cNvSpPr txBox="1"/>
          <p:nvPr/>
        </p:nvSpPr>
        <p:spPr>
          <a:xfrm>
            <a:off x="110798" y="22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3</a:t>
            </a:r>
            <a:r>
              <a:rPr lang="en-US" b="1" dirty="0">
                <a:solidFill>
                  <a:schemeClr val="accent1"/>
                </a:solidFill>
                <a:cs typeface="Calibri Light"/>
              </a:rPr>
              <a:t>. </a:t>
            </a:r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Scope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5DA02D9-66FA-4088-596A-5DF7D27E3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98" b="320"/>
          <a:stretch/>
        </p:blipFill>
        <p:spPr>
          <a:xfrm>
            <a:off x="5998028" y="1856014"/>
            <a:ext cx="3808982" cy="3135086"/>
          </a:xfrm>
          <a:prstGeom prst="rect">
            <a:avLst/>
          </a:prstGeom>
        </p:spPr>
      </p:pic>
      <p:sp>
        <p:nvSpPr>
          <p:cNvPr id="1048619" name="Content Placeholder 2"/>
          <p:cNvSpPr txBox="1"/>
          <p:nvPr/>
        </p:nvSpPr>
        <p:spPr>
          <a:xfrm>
            <a:off x="63500" y="1435924"/>
            <a:ext cx="6512666" cy="4886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Help or Feedback Column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  -If any customer has issue regarding quality of service etc. can contact us on help or feedback Column</a:t>
            </a:r>
          </a:p>
          <a:p>
            <a:pPr marL="0" indent="0">
              <a:buNone/>
            </a:pPr>
            <a:endParaRPr lang="en-US" sz="26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Latest News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  -We provide our user with latest news regarding any government policies, schemes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048620" name="Title 1"/>
          <p:cNvSpPr txBox="1"/>
          <p:nvPr/>
        </p:nvSpPr>
        <p:spPr>
          <a:xfrm>
            <a:off x="110798" y="22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4</a:t>
            </a:r>
            <a:r>
              <a:rPr lang="en-US" b="1" dirty="0">
                <a:solidFill>
                  <a:schemeClr val="accent1"/>
                </a:solidFill>
                <a:cs typeface="Calibri Light"/>
              </a:rPr>
              <a:t>. </a:t>
            </a:r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Feature/Functionality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C6B6490-8D16-0705-44B5-604472E35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1" b="345"/>
          <a:stretch/>
        </p:blipFill>
        <p:spPr>
          <a:xfrm>
            <a:off x="6096000" y="1857249"/>
            <a:ext cx="4093029" cy="3143513"/>
          </a:xfrm>
          <a:prstGeom prst="rect">
            <a:avLst/>
          </a:prstGeom>
        </p:spPr>
      </p:pic>
      <p:sp>
        <p:nvSpPr>
          <p:cNvPr id="1048621" name="AutoShape 2" descr="Business Illustration Pitch Business PP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8622" name="Content Placeholder 2"/>
          <p:cNvSpPr>
            <a:spLocks noGrp="1"/>
          </p:cNvSpPr>
          <p:nvPr>
            <p:ph idx="1"/>
          </p:nvPr>
        </p:nvSpPr>
        <p:spPr>
          <a:xfrm>
            <a:off x="63500" y="1435924"/>
            <a:ext cx="7359055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Users can login/register </a:t>
            </a:r>
          </a:p>
          <a:p>
            <a:endParaRPr lang="en-US" sz="24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User will able to file a Complaint by posting a picture</a:t>
            </a:r>
          </a:p>
          <a:p>
            <a:endParaRPr lang="en-US" sz="24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After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attending the request/complaint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    of users they will receive a notification on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    task completion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Users will be aware of overall development of their respective constituency/ward </a:t>
            </a:r>
          </a:p>
          <a:p>
            <a:endParaRPr lang="en-US" sz="2400" b="1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048623" name="Title 1"/>
          <p:cNvSpPr txBox="1"/>
          <p:nvPr/>
        </p:nvSpPr>
        <p:spPr>
          <a:xfrm>
            <a:off x="110798" y="22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5. Outcome of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Content Placeholder 2"/>
          <p:cNvSpPr>
            <a:spLocks noGrp="1"/>
          </p:cNvSpPr>
          <p:nvPr>
            <p:ph idx="1"/>
          </p:nvPr>
        </p:nvSpPr>
        <p:spPr>
          <a:xfrm>
            <a:off x="365220" y="127988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Web application built on</a:t>
            </a: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rgbClr val="595959"/>
              </a:solidFill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b="1" dirty="0">
              <a:solidFill>
                <a:srgbClr val="595959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048626" name="Title 1"/>
          <p:cNvSpPr txBox="1"/>
          <p:nvPr/>
        </p:nvSpPr>
        <p:spPr>
          <a:xfrm>
            <a:off x="110798" y="22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  <a:cs typeface="Calibri Light"/>
              </a:rPr>
              <a:t>6. Technology Stack</a:t>
            </a:r>
          </a:p>
        </p:txBody>
      </p:sp>
      <p:pic>
        <p:nvPicPr>
          <p:cNvPr id="2" name="Picture 5" descr="Icon&#10;&#10;Description automatically generated">
            <a:extLst>
              <a:ext uri="{FF2B5EF4-FFF2-40B4-BE49-F238E27FC236}">
                <a16:creationId xmlns:a16="http://schemas.microsoft.com/office/drawing/2014/main" id="{2E2E894B-1533-7BC7-4817-83FE71EF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2710542"/>
            <a:ext cx="1817915" cy="1839687"/>
          </a:xfrm>
          <a:prstGeom prst="rect">
            <a:avLst/>
          </a:prstGeom>
        </p:spPr>
      </p:pic>
      <p:pic>
        <p:nvPicPr>
          <p:cNvPr id="7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C402776-5ACD-F062-8B4C-5C423D974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00" r="-348" b="500"/>
          <a:stretch/>
        </p:blipFill>
        <p:spPr>
          <a:xfrm>
            <a:off x="2394857" y="2707050"/>
            <a:ext cx="3494352" cy="1923671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118B06DB-96BA-09DC-004A-78340784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72" y="2547257"/>
            <a:ext cx="2155372" cy="2166258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B624C2D1-1748-25C0-2EE4-199A74092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779" y="2517322"/>
            <a:ext cx="2226127" cy="2182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PowerPoint Presentation</vt:lpstr>
      <vt:lpstr>Topic : URCorporator</vt:lpstr>
      <vt:lpstr>                               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Block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awadeankit619@gmail.com</dc:creator>
  <cp:lastModifiedBy>KALPESH CHAVAN</cp:lastModifiedBy>
  <cp:revision>792</cp:revision>
  <dcterms:created xsi:type="dcterms:W3CDTF">2021-10-15T03:02:40Z</dcterms:created>
  <dcterms:modified xsi:type="dcterms:W3CDTF">2022-07-28T10:37:11Z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ebfea4c18b5f4f529556a43976ab491d</vt:lpwstr>
  </property>
</Properties>
</file>